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fontScale="85000"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Consider a standard normal distribution.  What is the probability that a randomly selected value is less than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4000" i="1" smtClean="0"/>
                        </m:ctrlPr>
                      </m:barPr>
                      <m:e>
                        <m:r>
                          <a:rPr lang="en-US" sz="4000" b="0" i="1" smtClean="0"/>
                          <m:t>𝑥</m:t>
                        </m:r>
                      </m:e>
                    </m:bar>
                    <m:r>
                      <a:rPr lang="en-US" sz="4000" b="0" i="1" smtClean="0"/>
                      <m:t>−2</m:t>
                    </m:r>
                    <m:r>
                      <a:rPr lang="en-US" sz="4000" b="0" i="1" smtClean="0"/>
                      <m:t>𝜎</m:t>
                    </m:r>
                  </m:oMath>
                </a14:m>
                <a:r>
                  <a:rPr lang="en-US" sz="4000" dirty="0" smtClean="0"/>
                  <a:t>?</a:t>
                </a:r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The average donation during a fund drive was $75</a:t>
                </a:r>
                <a:r>
                  <a:rPr lang="en-US" sz="4000" dirty="0" smtClean="0"/>
                  <a:t>.  The </a:t>
                </a:r>
                <a:r>
                  <a:rPr lang="en-US" sz="4000" dirty="0"/>
                  <a:t>donations were normally distributed with a </a:t>
                </a:r>
                <a:r>
                  <a:rPr lang="en-US" sz="4000" dirty="0" smtClean="0"/>
                  <a:t>standard </a:t>
                </a:r>
                <a:r>
                  <a:rPr lang="en-US" sz="4000" dirty="0"/>
                  <a:t>deviation of $15. Use a standard </a:t>
                </a:r>
                <a:r>
                  <a:rPr lang="en-US" sz="4000" dirty="0" smtClean="0"/>
                  <a:t>normal table </a:t>
                </a:r>
                <a:r>
                  <a:rPr lang="en-US" sz="4000" dirty="0"/>
                  <a:t>to find the probability that a donation is </a:t>
                </a:r>
                <a:r>
                  <a:rPr lang="en-US" sz="4000" dirty="0" smtClean="0"/>
                  <a:t>at most </a:t>
                </a:r>
                <a:r>
                  <a:rPr lang="en-US" sz="4000" dirty="0"/>
                  <a:t>$115.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1867" t="-3097" r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11.3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0.025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0.9953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164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11.3 Quiz</vt:lpstr>
      <vt:lpstr>11.3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79</cp:revision>
  <dcterms:created xsi:type="dcterms:W3CDTF">2010-08-17T17:31:29Z</dcterms:created>
  <dcterms:modified xsi:type="dcterms:W3CDTF">2012-02-01T15:28:57Z</dcterms:modified>
</cp:coreProperties>
</file>